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308" r:id="rId6"/>
    <p:sldId id="309" r:id="rId7"/>
    <p:sldId id="260" r:id="rId8"/>
    <p:sldId id="31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11" r:id="rId57"/>
    <p:sldId id="312" r:id="rId58"/>
    <p:sldId id="313" r:id="rId59"/>
    <p:sldId id="314" r:id="rId6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 varScale="1">
        <p:scale>
          <a:sx n="70" d="100"/>
          <a:sy n="70" d="100"/>
        </p:scale>
        <p:origin x="1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785E7D-EACE-4479-B8F3-0B3EC4D24F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C2D760C-976C-496C-867B-3F84E531A2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AFB3F4-D1B6-430A-8194-7C46683B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18852-D26D-42D8-BEC5-5B1B85D900F2}" type="datetimeFigureOut">
              <a:rPr lang="es-ES" smtClean="0"/>
              <a:t>18/11/2021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050955-7AE8-4A13-8FCD-4E7645E1F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192581-7E6B-4583-A02B-7A4F2F7FC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FC91F-1A24-4057-AE47-3153BC1EF79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390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545DA3-FC03-4CCA-BAAE-C4D8B3B25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691B774-9C41-4A63-BD7B-C2487BAA50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D5DDF2C-9708-43C5-B1AB-1B94E4BE8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18852-D26D-42D8-BEC5-5B1B85D900F2}" type="datetimeFigureOut">
              <a:rPr lang="es-ES" smtClean="0"/>
              <a:t>18/11/2021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2395E4-0262-48A5-95F0-2267BFE21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7AF9D7E-4C19-4719-890D-B78D330F4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FC91F-1A24-4057-AE47-3153BC1EF79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3215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E5DF7CD-7ECF-41F9-AB22-7D34CBAA8F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F6013F4-F51E-4D2E-84BE-F909631DE3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4860FD-9CED-4035-8D87-F63C2F1DA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18852-D26D-42D8-BEC5-5B1B85D900F2}" type="datetimeFigureOut">
              <a:rPr lang="es-ES" smtClean="0"/>
              <a:t>18/11/2021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8187963-6208-4562-92DE-8088AF039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D5BC6F8-8118-414C-9F79-2DE119458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FC91F-1A24-4057-AE47-3153BC1EF79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1634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B8185F-ADFB-4445-960B-98BBE53C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0DE598-CAA1-4BA6-AE5C-B5156370C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C2E69A-6C17-4EB1-94D2-CFC9218B1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18852-D26D-42D8-BEC5-5B1B85D900F2}" type="datetimeFigureOut">
              <a:rPr lang="es-ES" smtClean="0"/>
              <a:t>18/11/2021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D58825-E293-46CC-9FE5-D1AA88D01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FC4D87-58A0-471A-8C80-ADCAD7764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FC91F-1A24-4057-AE47-3153BC1EF79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9709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631698-04BD-44FC-BE52-9B2E441AF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09C3C29-FA57-4396-92A6-E35D1501F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834F86-1852-4F4A-89FC-1DA858DE2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18852-D26D-42D8-BEC5-5B1B85D900F2}" type="datetimeFigureOut">
              <a:rPr lang="es-ES" smtClean="0"/>
              <a:t>18/11/2021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010EF1D-EFCF-4477-B14C-B83411F72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E97F28-D1AA-4DB1-83E6-F0DEA061B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FC91F-1A24-4057-AE47-3153BC1EF79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4769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D35947-EFBC-4341-83A8-385FA306B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9E0125-93C6-448F-A83C-B9CB556CD3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EB41BB8-0CE9-49A3-BF80-2ACF25B0D1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08C294A-2FB4-4331-AE63-CBDB7979A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18852-D26D-42D8-BEC5-5B1B85D900F2}" type="datetimeFigureOut">
              <a:rPr lang="es-ES" smtClean="0"/>
              <a:t>18/11/2021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447A588-338C-49BA-BCB4-E87213FF9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3FD7337-EFDF-43AF-BF04-AAFC5C8CE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FC91F-1A24-4057-AE47-3153BC1EF79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4567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EA6BF4-E1FA-4FBF-B883-7D87AD556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DACB719-4E47-4776-B167-E2127DABB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BC400BC-44CA-4A50-A19D-2419EECA00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10B3C4D-6CBA-4AED-870D-A14B559FFF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75FB98B-6F0C-4262-AB56-FFEABA3331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F9F58CD-C54A-4492-A1F4-031DB0258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18852-D26D-42D8-BEC5-5B1B85D900F2}" type="datetimeFigureOut">
              <a:rPr lang="es-ES" smtClean="0"/>
              <a:t>18/11/2021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36DBE37-675E-43A7-A779-7D06569E4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39300D0-F63C-4F5A-AA9D-1FD6747B4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FC91F-1A24-4057-AE47-3153BC1EF79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7992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9F2F34-98B4-4BF8-B058-FE1398530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94B842F-644A-4F1F-8EC1-C65A8252F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18852-D26D-42D8-BEC5-5B1B85D900F2}" type="datetimeFigureOut">
              <a:rPr lang="es-ES" smtClean="0"/>
              <a:t>18/11/2021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5693F35-0A50-447C-A9C2-745CFDDD3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D3A7125-88B2-4112-9D51-12B117CE8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FC91F-1A24-4057-AE47-3153BC1EF79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1415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697CD17-2662-4EBC-B812-FD48D9F78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18852-D26D-42D8-BEC5-5B1B85D900F2}" type="datetimeFigureOut">
              <a:rPr lang="es-ES" smtClean="0"/>
              <a:t>18/11/2021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7B1F92D-1040-47B9-9F8A-3C53A3CE5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911989-01F4-4B7B-8870-7994F41D6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FC91F-1A24-4057-AE47-3153BC1EF79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4564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B1D7A9-4889-4854-83AB-80F232349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B5B8E7-BF7E-4A1F-9815-A7565B24F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2463F71-BA19-482F-B82C-FDE2650E02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9CC7530-1D1E-466E-93D2-C3B12329E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18852-D26D-42D8-BEC5-5B1B85D900F2}" type="datetimeFigureOut">
              <a:rPr lang="es-ES" smtClean="0"/>
              <a:t>18/11/2021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91EF21C-95FD-45AC-80B5-97516D9D7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E1E059D-B5C7-42B0-9EBE-03429C2D9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FC91F-1A24-4057-AE47-3153BC1EF79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5205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F6FC84-D15E-4758-9007-45FC1165A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8E62168-4D31-40A1-9146-336B4DBAE9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868221-C9B4-4F15-B1C5-2B630B64FC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E43458B-D6D2-4713-9393-26590425F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18852-D26D-42D8-BEC5-5B1B85D900F2}" type="datetimeFigureOut">
              <a:rPr lang="es-ES" smtClean="0"/>
              <a:t>18/11/2021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EA46F89-37B0-4D92-A8B9-CD80C4194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5442B80-AFC6-4AC8-99C1-5B4A78941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FC91F-1A24-4057-AE47-3153BC1EF79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2206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9B6EB7D-3CB7-4E7C-A134-E79AC14D4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57FA373-A6CD-4054-9C45-93E3D79F3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D0DA73-2102-461E-9C76-4ED2445689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18852-D26D-42D8-BEC5-5B1B85D900F2}" type="datetimeFigureOut">
              <a:rPr lang="es-ES" smtClean="0"/>
              <a:t>18/11/2021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C38931-C22E-4158-9623-2DAC625B42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535346B-FB2F-4DA2-99A4-B6F83E663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FC91F-1A24-4057-AE47-3153BC1EF79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103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FD2FFBA-20C6-4C20-9EB1-6F99F6659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896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07EDF2C-856E-4E7D-AE89-D6104EEA1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08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171A1F6-4221-4443-A88F-654D4CDEA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567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384ED05-66E1-4558-A92C-9C35AF2EC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744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3E84686-09FA-4053-A7C6-14ECACC68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94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45E52AA-CA7A-42A4-8928-820872C7A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16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73621A3-6B7C-4E6C-BF8C-4E3555190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942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2087AF5-B1D8-44AA-A387-4D0F0B7F2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1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425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D4A0D1F-634F-44E0-83DA-542852C91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852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4313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B8F8404-1D4D-4529-B212-AF039D810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52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FA550A5-6410-4C6A-99BF-2D986F1F1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7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0297FC2-0D45-4D63-8F47-2F6E4BB17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374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9E22D60-8EA9-4823-950F-F245580B1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309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FAA75AE-C65D-456C-AF30-9F32D5D4B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065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474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7D036D2-1164-4751-AB30-E749620F7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116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9D971E3-40A6-4372-9CED-3315CF3A1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00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FEAA516-4F07-4365-920C-7707B033B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2889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113C340-1883-43F3-82D9-7EB2B2C8F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996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92231DF-B153-442D-8AB6-042271C49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70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C00D8FA-AB00-4E58-ADFD-911B32E0C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32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6713B6F-4B1E-470C-A07D-91BFB7220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418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4F2D558-21D7-4A5A-8D9B-90F5154DB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1997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0BD3B1C-74F6-43A8-B4A1-0EDA149AF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164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4599479-BB9E-4356-BB55-C6E6839A2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8832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6AD4C7A-32B6-4AA8-84FF-1F89ACBFD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72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EF21D98-4DE2-49DA-9B81-E9E109ABA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37" y="2438400"/>
            <a:ext cx="915352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965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F8D56AD-7D23-49A1-82C6-815F98B40609}"/>
              </a:ext>
            </a:extLst>
          </p:cNvPr>
          <p:cNvSpPr txBox="1"/>
          <p:nvPr/>
        </p:nvSpPr>
        <p:spPr>
          <a:xfrm>
            <a:off x="3285460" y="1701209"/>
            <a:ext cx="7836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813.3 s^3 + 5616 s^2 + 2.222e04 s + 3.237e04</a:t>
            </a:r>
          </a:p>
          <a:p>
            <a:r>
              <a:rPr lang="pt-BR" dirty="0"/>
              <a:t>  --------------------------------------------</a:t>
            </a:r>
          </a:p>
          <a:p>
            <a:r>
              <a:rPr lang="pt-BR" dirty="0"/>
              <a:t>       s^3 + 3.872 s^2 + 14.41 s + 6.416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946250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ECF90EA-BABE-4FF3-9CED-637D00AD5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6606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EE7635F-104F-45F3-89AF-01AF3E3AC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434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B07E4D2-7C41-40B1-B3AA-DD4DE7F73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346A59C-5D39-48B6-AFEF-DB2E4621F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724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C613CB0-C4D6-4B8E-A7D8-FB1DBFF75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1505"/>
            <a:ext cx="12192000" cy="405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4694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C43D932-05FA-4509-91A4-87FFDE8EB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890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76B1F12-5400-406F-BEB7-253B3F43E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68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26B3CA0-D23D-4EC8-B44B-0DC5F1AD2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274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52A4EF6-BBDF-430A-BABA-03F6980AE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988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9E120FC-183C-4799-A5AB-B7423FAD4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2195512"/>
            <a:ext cx="9191625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860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B872DDD-A69F-400B-B74B-96C77A116A54}"/>
              </a:ext>
            </a:extLst>
          </p:cNvPr>
          <p:cNvSpPr txBox="1"/>
          <p:nvPr/>
        </p:nvSpPr>
        <p:spPr>
          <a:xfrm>
            <a:off x="2934586" y="1903228"/>
            <a:ext cx="58585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 </a:t>
            </a:r>
          </a:p>
          <a:p>
            <a:r>
              <a:rPr lang="es-ES" dirty="0"/>
              <a:t>  </a:t>
            </a:r>
            <a:r>
              <a:rPr lang="es-ES" dirty="0" err="1"/>
              <a:t>Kp</a:t>
            </a:r>
            <a:r>
              <a:rPr lang="es-ES" dirty="0"/>
              <a:t> + Ki * ---</a:t>
            </a:r>
          </a:p>
          <a:p>
            <a:r>
              <a:rPr lang="es-ES" dirty="0"/>
              <a:t>             s </a:t>
            </a:r>
          </a:p>
          <a:p>
            <a:endParaRPr lang="es-ES" dirty="0"/>
          </a:p>
          <a:p>
            <a:r>
              <a:rPr lang="es-ES" dirty="0"/>
              <a:t> 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Kp</a:t>
            </a:r>
            <a:r>
              <a:rPr lang="es-ES" dirty="0"/>
              <a:t> = 0.000109, Ki = 0.000416</a:t>
            </a:r>
          </a:p>
        </p:txBody>
      </p:sp>
    </p:spTree>
    <p:extLst>
      <p:ext uri="{BB962C8B-B14F-4D97-AF65-F5344CB8AC3E}">
        <p14:creationId xmlns:p14="http://schemas.microsoft.com/office/powerpoint/2010/main" val="15989350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BCDEC1B-53FC-4150-A722-AEEBD6842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473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59F9ED8-CEED-4118-A9E9-C30A61959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2109787"/>
            <a:ext cx="910590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181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427AE67-6705-4A34-84B3-77A018092B37}"/>
              </a:ext>
            </a:extLst>
          </p:cNvPr>
          <p:cNvSpPr txBox="1"/>
          <p:nvPr/>
        </p:nvSpPr>
        <p:spPr>
          <a:xfrm>
            <a:off x="2626242" y="1562986"/>
            <a:ext cx="70919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 </a:t>
            </a:r>
            <a:r>
              <a:rPr lang="es-ES" dirty="0" err="1"/>
              <a:t>Ts</a:t>
            </a:r>
            <a:r>
              <a:rPr lang="es-ES" dirty="0"/>
              <a:t>            z-1 </a:t>
            </a:r>
          </a:p>
          <a:p>
            <a:r>
              <a:rPr lang="es-ES" dirty="0"/>
              <a:t>  </a:t>
            </a:r>
            <a:r>
              <a:rPr lang="es-ES" dirty="0" err="1"/>
              <a:t>Kp</a:t>
            </a:r>
            <a:r>
              <a:rPr lang="es-ES" dirty="0"/>
              <a:t> + Ki * ------ + </a:t>
            </a:r>
            <a:r>
              <a:rPr lang="es-ES" dirty="0" err="1"/>
              <a:t>Kd</a:t>
            </a:r>
            <a:r>
              <a:rPr lang="es-ES" dirty="0"/>
              <a:t> * ------</a:t>
            </a:r>
          </a:p>
          <a:p>
            <a:r>
              <a:rPr lang="es-ES" dirty="0"/>
              <a:t>              z-1           </a:t>
            </a:r>
            <a:r>
              <a:rPr lang="es-ES" dirty="0" err="1"/>
              <a:t>Ts</a:t>
            </a:r>
            <a:r>
              <a:rPr lang="es-ES" dirty="0"/>
              <a:t>  </a:t>
            </a:r>
          </a:p>
          <a:p>
            <a:endParaRPr lang="es-ES" dirty="0"/>
          </a:p>
          <a:p>
            <a:r>
              <a:rPr lang="es-ES" dirty="0"/>
              <a:t> 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Kp</a:t>
            </a:r>
            <a:r>
              <a:rPr lang="es-ES" dirty="0"/>
              <a:t> = -9.22e-05, Ki = -3.16e-07, </a:t>
            </a:r>
            <a:r>
              <a:rPr lang="es-ES" dirty="0" err="1"/>
              <a:t>Kd</a:t>
            </a:r>
            <a:r>
              <a:rPr lang="es-ES" dirty="0"/>
              <a:t> = -0.00673, </a:t>
            </a:r>
            <a:r>
              <a:rPr lang="es-ES" dirty="0" err="1"/>
              <a:t>Ts</a:t>
            </a:r>
            <a:r>
              <a:rPr lang="es-ES" dirty="0"/>
              <a:t> = 1</a:t>
            </a:r>
          </a:p>
          <a:p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0055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C00D8FA-AB00-4E58-ADFD-911B32E0C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676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D89C27F-955A-4835-9B75-CC4537E56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9472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3DDAA1B-C4A0-4931-AF68-302568CCF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391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5B5934E-10B0-41E6-BF66-0CBD6EBAC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6597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25BD094-8D81-498F-A81E-5211A4840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4041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0588866-C663-476D-B6DE-EA4349114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301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905704C-A7FA-4B3E-8408-0CB4ED098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380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0F6E4AE-74A1-4916-9568-4AD225C99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437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43731C1-DF0B-451C-800D-28BF83515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243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F784D92-032F-4D2C-91A4-2F7072613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59" y="514088"/>
            <a:ext cx="10150890" cy="634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2389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876C6CA-9C31-47A8-99C4-833F1250F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6313" y="903767"/>
            <a:ext cx="14473355" cy="478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42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B8F8404-1D4D-4529-B212-AF039D810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0250" y="-1582738"/>
            <a:ext cx="7950200" cy="447198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C00D8FA-AB00-4E58-ADFD-911B32E0C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70250" y="2889250"/>
            <a:ext cx="7950200" cy="447198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346A59C-5D39-48B6-AFEF-DB2E4621F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950" y="2889250"/>
            <a:ext cx="7950200" cy="447198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B8F8404-1D4D-4529-B212-AF039D810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950" y="-1582738"/>
            <a:ext cx="7950200" cy="447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66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C21C37A-F49C-4CF1-B608-4FB06B02E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58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450" y="3924300"/>
            <a:ext cx="9144000" cy="6858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15450" y="-2933700"/>
            <a:ext cx="9144000" cy="6858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450" y="-2933700"/>
            <a:ext cx="9144000" cy="6858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15450" y="3924300"/>
            <a:ext cx="9144000" cy="6858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0575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42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88E46C8-0A07-4BE3-9B20-71D2C3910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5715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908</TotalTime>
  <Words>86</Words>
  <Application>Microsoft Office PowerPoint</Application>
  <PresentationFormat>Panorámica</PresentationFormat>
  <Paragraphs>14</Paragraphs>
  <Slides>59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59</vt:i4>
      </vt:variant>
    </vt:vector>
  </HeadingPairs>
  <TitlesOfParts>
    <vt:vector size="63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Augusto</dc:creator>
  <cp:lastModifiedBy>Carlos Augusto</cp:lastModifiedBy>
  <cp:revision>9</cp:revision>
  <dcterms:created xsi:type="dcterms:W3CDTF">2021-11-17T00:30:16Z</dcterms:created>
  <dcterms:modified xsi:type="dcterms:W3CDTF">2021-11-19T07:04:01Z</dcterms:modified>
</cp:coreProperties>
</file>